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CCFF"/>
    <a:srgbClr val="FF6600"/>
    <a:srgbClr val="FF0066"/>
    <a:srgbClr val="003366"/>
    <a:srgbClr val="006666"/>
    <a:srgbClr val="FF9999"/>
    <a:srgbClr val="FFCCCC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45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1833A-04BF-91FE-B768-6DFE6FEBD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17E91E2-A736-221C-D815-209A79FEC097}"/>
              </a:ext>
            </a:extLst>
          </p:cNvPr>
          <p:cNvGrpSpPr/>
          <p:nvPr/>
        </p:nvGrpSpPr>
        <p:grpSpPr>
          <a:xfrm>
            <a:off x="1084271" y="3941511"/>
            <a:ext cx="1822450" cy="2266950"/>
            <a:chOff x="4771584" y="826770"/>
            <a:chExt cx="1822450" cy="2266950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13A5959F-3D5B-D463-14F6-EC6B756E739F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B6B3826-459E-EE3B-AAE2-2D76F485C8D8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9DC0F-9F01-F9E8-B0B3-45484DA283D7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B47A487-66A0-96DC-26EE-291CF67DF4A6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F2EC4F3-464A-73B2-82FB-9BEC55F038E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請求済マーク</a:t>
            </a:r>
          </a:p>
        </p:txBody>
      </p: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A9D4107B-397F-A863-19CC-E021214A202A}"/>
              </a:ext>
            </a:extLst>
          </p:cNvPr>
          <p:cNvGrpSpPr/>
          <p:nvPr/>
        </p:nvGrpSpPr>
        <p:grpSpPr>
          <a:xfrm>
            <a:off x="3835956" y="1461891"/>
            <a:ext cx="2277283" cy="1530087"/>
            <a:chOff x="3835956" y="1461891"/>
            <a:chExt cx="2277283" cy="1530087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1B3811A6-8255-4674-5916-DC9BE9778FDB}"/>
                </a:ext>
              </a:extLst>
            </p:cNvPr>
            <p:cNvSpPr/>
            <p:nvPr/>
          </p:nvSpPr>
          <p:spPr>
            <a:xfrm>
              <a:off x="3835956" y="1461891"/>
              <a:ext cx="2234088" cy="1530087"/>
            </a:xfrm>
            <a:prstGeom prst="roundRect">
              <a:avLst>
                <a:gd name="adj" fmla="val 1085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A445044D-D771-A4A7-2418-EFCE000FA227}"/>
                </a:ext>
              </a:extLst>
            </p:cNvPr>
            <p:cNvSpPr/>
            <p:nvPr/>
          </p:nvSpPr>
          <p:spPr>
            <a:xfrm rot="19800000">
              <a:off x="4389979" y="2299628"/>
              <a:ext cx="1723260" cy="114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4454F746-63D2-9C4E-C38A-E554FC83F249}"/>
                </a:ext>
              </a:extLst>
            </p:cNvPr>
            <p:cNvSpPr/>
            <p:nvPr/>
          </p:nvSpPr>
          <p:spPr>
            <a:xfrm rot="2700000">
              <a:off x="3779251" y="2405539"/>
              <a:ext cx="957182" cy="114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0D00621-2FC5-E4EB-9359-E0620B4E37F0}"/>
                </a:ext>
              </a:extLst>
            </p:cNvPr>
            <p:cNvSpPr/>
            <p:nvPr/>
          </p:nvSpPr>
          <p:spPr>
            <a:xfrm>
              <a:off x="4688771" y="1615049"/>
              <a:ext cx="528458" cy="646182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DCCC077-5B7E-52AF-CE8C-2A8D17CEE7FE}"/>
              </a:ext>
            </a:extLst>
          </p:cNvPr>
          <p:cNvGrpSpPr/>
          <p:nvPr/>
        </p:nvGrpSpPr>
        <p:grpSpPr>
          <a:xfrm>
            <a:off x="7005399" y="1126245"/>
            <a:ext cx="1961216" cy="2198596"/>
            <a:chOff x="6973290" y="1318578"/>
            <a:chExt cx="1677146" cy="188014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83928BF-E08C-18CD-0A89-AA215BBFC5CE}"/>
                </a:ext>
              </a:extLst>
            </p:cNvPr>
            <p:cNvSpPr/>
            <p:nvPr/>
          </p:nvSpPr>
          <p:spPr>
            <a:xfrm>
              <a:off x="6973290" y="225984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67D242A-4B78-261E-8629-010FF1946D91}"/>
                </a:ext>
              </a:extLst>
            </p:cNvPr>
            <p:cNvSpPr/>
            <p:nvPr/>
          </p:nvSpPr>
          <p:spPr>
            <a:xfrm rot="16200000">
              <a:off x="7691968" y="174795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BA25008-01DA-FF7E-C52A-364EF014E53D}"/>
                </a:ext>
              </a:extLst>
            </p:cNvPr>
            <p:cNvSpPr/>
            <p:nvPr/>
          </p:nvSpPr>
          <p:spPr>
            <a:xfrm>
              <a:off x="7513687" y="265445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03FDE3FD-3A13-55FC-D209-FE1B2C802E1A}"/>
                </a:ext>
              </a:extLst>
            </p:cNvPr>
            <p:cNvSpPr/>
            <p:nvPr/>
          </p:nvSpPr>
          <p:spPr>
            <a:xfrm>
              <a:off x="7405987" y="2076594"/>
              <a:ext cx="433387" cy="43338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9698DE0-9AFE-4631-E505-04EAC109BF7E}"/>
                </a:ext>
              </a:extLst>
            </p:cNvPr>
            <p:cNvSpPr/>
            <p:nvPr/>
          </p:nvSpPr>
          <p:spPr>
            <a:xfrm>
              <a:off x="7812285" y="1732916"/>
              <a:ext cx="433387" cy="43338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BE5FD365-452D-6596-AFB3-BCA2F91FF67C}"/>
                </a:ext>
              </a:extLst>
            </p:cNvPr>
            <p:cNvSpPr/>
            <p:nvPr/>
          </p:nvSpPr>
          <p:spPr>
            <a:xfrm>
              <a:off x="7440810" y="1318578"/>
              <a:ext cx="433387" cy="43338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2DA0336-8C8A-D306-E831-00E149B520DE}"/>
                </a:ext>
              </a:extLst>
            </p:cNvPr>
            <p:cNvSpPr/>
            <p:nvPr/>
          </p:nvSpPr>
          <p:spPr>
            <a:xfrm>
              <a:off x="7499967" y="2157537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070066C-5874-1013-DDF4-FBAB68262773}"/>
                </a:ext>
              </a:extLst>
            </p:cNvPr>
            <p:cNvSpPr/>
            <p:nvPr/>
          </p:nvSpPr>
          <p:spPr>
            <a:xfrm>
              <a:off x="7900706" y="1796161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A076792-D90E-7755-AC2F-A8579BC29923}"/>
                </a:ext>
              </a:extLst>
            </p:cNvPr>
            <p:cNvSpPr/>
            <p:nvPr/>
          </p:nvSpPr>
          <p:spPr>
            <a:xfrm>
              <a:off x="7532010" y="1386342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62B5CC1-164D-A5D7-5FB4-B39167A3D832}"/>
              </a:ext>
            </a:extLst>
          </p:cNvPr>
          <p:cNvGrpSpPr/>
          <p:nvPr/>
        </p:nvGrpSpPr>
        <p:grpSpPr>
          <a:xfrm>
            <a:off x="7005461" y="4116903"/>
            <a:ext cx="1961216" cy="1911762"/>
            <a:chOff x="7116165" y="4374007"/>
            <a:chExt cx="1677146" cy="1634855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6FDA80C-40DF-6D39-A8FA-3008B5DBC248}"/>
                </a:ext>
              </a:extLst>
            </p:cNvPr>
            <p:cNvSpPr/>
            <p:nvPr/>
          </p:nvSpPr>
          <p:spPr>
            <a:xfrm>
              <a:off x="7116165" y="5069981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4A1EA30-D444-9353-1FD0-194961742B25}"/>
                </a:ext>
              </a:extLst>
            </p:cNvPr>
            <p:cNvSpPr/>
            <p:nvPr/>
          </p:nvSpPr>
          <p:spPr>
            <a:xfrm rot="16200000">
              <a:off x="7834843" y="4558091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78E7F90-42BB-5CC5-D141-374D321A5F33}"/>
                </a:ext>
              </a:extLst>
            </p:cNvPr>
            <p:cNvSpPr/>
            <p:nvPr/>
          </p:nvSpPr>
          <p:spPr>
            <a:xfrm>
              <a:off x="7656562" y="5464596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E3B14ED-9151-38A2-A804-3B17088636B6}"/>
                </a:ext>
              </a:extLst>
            </p:cNvPr>
            <p:cNvSpPr/>
            <p:nvPr/>
          </p:nvSpPr>
          <p:spPr>
            <a:xfrm>
              <a:off x="7474407" y="4374007"/>
              <a:ext cx="988750" cy="936101"/>
            </a:xfrm>
            <a:custGeom>
              <a:avLst/>
              <a:gdLst>
                <a:gd name="csX0" fmla="*/ 494375 w 988750"/>
                <a:gd name="csY0" fmla="*/ 0 h 936101"/>
                <a:gd name="csX1" fmla="*/ 988750 w 988750"/>
                <a:gd name="csY1" fmla="*/ 494375 h 936101"/>
                <a:gd name="csX2" fmla="*/ 770785 w 988750"/>
                <a:gd name="csY2" fmla="*/ 904319 h 936101"/>
                <a:gd name="csX3" fmla="*/ 712230 w 988750"/>
                <a:gd name="csY3" fmla="*/ 936101 h 936101"/>
                <a:gd name="csX4" fmla="*/ 276520 w 988750"/>
                <a:gd name="csY4" fmla="*/ 936101 h 936101"/>
                <a:gd name="csX5" fmla="*/ 217965 w 988750"/>
                <a:gd name="csY5" fmla="*/ 904319 h 936101"/>
                <a:gd name="csX6" fmla="*/ 0 w 988750"/>
                <a:gd name="csY6" fmla="*/ 494375 h 936101"/>
                <a:gd name="csX7" fmla="*/ 494375 w 988750"/>
                <a:gd name="csY7" fmla="*/ 0 h 9361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88750" h="936101">
                  <a:moveTo>
                    <a:pt x="494375" y="0"/>
                  </a:moveTo>
                  <a:cubicBezTo>
                    <a:pt x="767411" y="0"/>
                    <a:pt x="988750" y="221339"/>
                    <a:pt x="988750" y="494375"/>
                  </a:cubicBezTo>
                  <a:cubicBezTo>
                    <a:pt x="988750" y="665023"/>
                    <a:pt x="902290" y="815476"/>
                    <a:pt x="770785" y="904319"/>
                  </a:cubicBezTo>
                  <a:lnTo>
                    <a:pt x="712230" y="936101"/>
                  </a:lnTo>
                  <a:lnTo>
                    <a:pt x="276520" y="936101"/>
                  </a:lnTo>
                  <a:lnTo>
                    <a:pt x="217965" y="904319"/>
                  </a:lnTo>
                  <a:cubicBezTo>
                    <a:pt x="86461" y="815476"/>
                    <a:pt x="0" y="665023"/>
                    <a:pt x="0" y="494375"/>
                  </a:cubicBezTo>
                  <a:cubicBezTo>
                    <a:pt x="0" y="221339"/>
                    <a:pt x="221339" y="0"/>
                    <a:pt x="494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A65F930-D498-8E5D-3DD0-C7D6DC01D600}"/>
                </a:ext>
              </a:extLst>
            </p:cNvPr>
            <p:cNvSpPr/>
            <p:nvPr/>
          </p:nvSpPr>
          <p:spPr>
            <a:xfrm>
              <a:off x="7688405" y="4617137"/>
              <a:ext cx="510806" cy="539196"/>
            </a:xfrm>
            <a:custGeom>
              <a:avLst/>
              <a:gdLst>
                <a:gd name="csX0" fmla="*/ 298436 w 565447"/>
                <a:gd name="csY0" fmla="*/ 0 h 596872"/>
                <a:gd name="csX1" fmla="*/ 480083 w 565447"/>
                <a:gd name="csY1" fmla="*/ 0 h 596872"/>
                <a:gd name="csX2" fmla="*/ 480083 w 565447"/>
                <a:gd name="csY2" fmla="*/ 1322 h 596872"/>
                <a:gd name="csX3" fmla="*/ 480239 w 565447"/>
                <a:gd name="csY3" fmla="*/ 1322 h 596872"/>
                <a:gd name="csX4" fmla="*/ 565447 w 565447"/>
                <a:gd name="csY4" fmla="*/ 86530 h 596872"/>
                <a:gd name="csX5" fmla="*/ 480239 w 565447"/>
                <a:gd name="csY5" fmla="*/ 171738 h 596872"/>
                <a:gd name="csX6" fmla="*/ 408293 w 565447"/>
                <a:gd name="csY6" fmla="*/ 171738 h 596872"/>
                <a:gd name="csX7" fmla="*/ 395073 w 565447"/>
                <a:gd name="csY7" fmla="*/ 169069 h 596872"/>
                <a:gd name="csX8" fmla="*/ 312724 w 565447"/>
                <a:gd name="csY8" fmla="*/ 169069 h 596872"/>
                <a:gd name="csX9" fmla="*/ 183357 w 565447"/>
                <a:gd name="csY9" fmla="*/ 298436 h 596872"/>
                <a:gd name="csX10" fmla="*/ 312724 w 565447"/>
                <a:gd name="csY10" fmla="*/ 427803 h 596872"/>
                <a:gd name="csX11" fmla="*/ 401324 w 565447"/>
                <a:gd name="csY11" fmla="*/ 427803 h 596872"/>
                <a:gd name="csX12" fmla="*/ 407619 w 565447"/>
                <a:gd name="csY12" fmla="*/ 426532 h 596872"/>
                <a:gd name="csX13" fmla="*/ 478531 w 565447"/>
                <a:gd name="csY13" fmla="*/ 426532 h 596872"/>
                <a:gd name="csX14" fmla="*/ 563065 w 565447"/>
                <a:gd name="csY14" fmla="*/ 511066 h 596872"/>
                <a:gd name="csX15" fmla="*/ 511436 w 565447"/>
                <a:gd name="csY15" fmla="*/ 588957 h 596872"/>
                <a:gd name="csX16" fmla="*/ 480083 w 565447"/>
                <a:gd name="csY16" fmla="*/ 595287 h 596872"/>
                <a:gd name="csX17" fmla="*/ 480083 w 565447"/>
                <a:gd name="csY17" fmla="*/ 596872 h 596872"/>
                <a:gd name="csX18" fmla="*/ 298436 w 565447"/>
                <a:gd name="csY18" fmla="*/ 596872 h 596872"/>
                <a:gd name="csX19" fmla="*/ 0 w 565447"/>
                <a:gd name="csY19" fmla="*/ 298436 h 596872"/>
                <a:gd name="csX20" fmla="*/ 298436 w 565447"/>
                <a:gd name="csY20" fmla="*/ 0 h 59687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565447" h="596872">
                  <a:moveTo>
                    <a:pt x="298436" y="0"/>
                  </a:moveTo>
                  <a:lnTo>
                    <a:pt x="480083" y="0"/>
                  </a:lnTo>
                  <a:lnTo>
                    <a:pt x="480083" y="1322"/>
                  </a:lnTo>
                  <a:lnTo>
                    <a:pt x="480239" y="1322"/>
                  </a:lnTo>
                  <a:cubicBezTo>
                    <a:pt x="527298" y="1322"/>
                    <a:pt x="565447" y="39471"/>
                    <a:pt x="565447" y="86530"/>
                  </a:cubicBezTo>
                  <a:cubicBezTo>
                    <a:pt x="565447" y="133589"/>
                    <a:pt x="527298" y="171738"/>
                    <a:pt x="480239" y="171738"/>
                  </a:cubicBezTo>
                  <a:lnTo>
                    <a:pt x="408293" y="171738"/>
                  </a:lnTo>
                  <a:lnTo>
                    <a:pt x="395073" y="169069"/>
                  </a:lnTo>
                  <a:lnTo>
                    <a:pt x="312724" y="169069"/>
                  </a:lnTo>
                  <a:cubicBezTo>
                    <a:pt x="241277" y="169069"/>
                    <a:pt x="183357" y="226989"/>
                    <a:pt x="183357" y="298436"/>
                  </a:cubicBezTo>
                  <a:cubicBezTo>
                    <a:pt x="183357" y="369883"/>
                    <a:pt x="241277" y="427803"/>
                    <a:pt x="312724" y="427803"/>
                  </a:cubicBezTo>
                  <a:lnTo>
                    <a:pt x="401324" y="427803"/>
                  </a:lnTo>
                  <a:lnTo>
                    <a:pt x="407619" y="426532"/>
                  </a:lnTo>
                  <a:lnTo>
                    <a:pt x="478531" y="426532"/>
                  </a:lnTo>
                  <a:cubicBezTo>
                    <a:pt x="525218" y="426532"/>
                    <a:pt x="563065" y="464379"/>
                    <a:pt x="563065" y="511066"/>
                  </a:cubicBezTo>
                  <a:cubicBezTo>
                    <a:pt x="563065" y="546082"/>
                    <a:pt x="541776" y="576124"/>
                    <a:pt x="511436" y="588957"/>
                  </a:cubicBezTo>
                  <a:lnTo>
                    <a:pt x="480083" y="595287"/>
                  </a:lnTo>
                  <a:lnTo>
                    <a:pt x="480083" y="596872"/>
                  </a:lnTo>
                  <a:lnTo>
                    <a:pt x="298436" y="596872"/>
                  </a:lnTo>
                  <a:cubicBezTo>
                    <a:pt x="133614" y="596872"/>
                    <a:pt x="0" y="463258"/>
                    <a:pt x="0" y="298436"/>
                  </a:cubicBezTo>
                  <a:cubicBezTo>
                    <a:pt x="0" y="133614"/>
                    <a:pt x="133614" y="0"/>
                    <a:pt x="2984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BC02D82-77CE-1A1B-DC9F-1AF1965725BA}"/>
              </a:ext>
            </a:extLst>
          </p:cNvPr>
          <p:cNvGrpSpPr/>
          <p:nvPr/>
        </p:nvGrpSpPr>
        <p:grpSpPr>
          <a:xfrm>
            <a:off x="1084271" y="1045030"/>
            <a:ext cx="1816268" cy="2409802"/>
            <a:chOff x="1084271" y="1045030"/>
            <a:chExt cx="1816268" cy="2409802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E5E77AA-284C-44FD-18EC-FFCBB9827BA6}"/>
                </a:ext>
              </a:extLst>
            </p:cNvPr>
            <p:cNvSpPr/>
            <p:nvPr/>
          </p:nvSpPr>
          <p:spPr>
            <a:xfrm>
              <a:off x="1084271" y="1045030"/>
              <a:ext cx="1816268" cy="240980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CDF37B0-9432-D76C-53AC-1D268C2D94AF}"/>
                </a:ext>
              </a:extLst>
            </p:cNvPr>
            <p:cNvGrpSpPr/>
            <p:nvPr/>
          </p:nvGrpSpPr>
          <p:grpSpPr>
            <a:xfrm>
              <a:off x="1543059" y="1341776"/>
              <a:ext cx="904875" cy="1782517"/>
              <a:chOff x="5230372" y="1202475"/>
              <a:chExt cx="904875" cy="178251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AA921DF-59E9-0268-0780-39AAB102F76B}"/>
                  </a:ext>
                </a:extLst>
              </p:cNvPr>
              <p:cNvSpPr/>
              <p:nvPr/>
            </p:nvSpPr>
            <p:spPr>
              <a:xfrm>
                <a:off x="5230372" y="2080117"/>
                <a:ext cx="904875" cy="904875"/>
              </a:xfrm>
              <a:custGeom>
                <a:avLst/>
                <a:gdLst>
                  <a:gd name="csX0" fmla="*/ 110108 w 904875"/>
                  <a:gd name="csY0" fmla="*/ 44445 h 904875"/>
                  <a:gd name="csX1" fmla="*/ 49213 w 904875"/>
                  <a:gd name="csY1" fmla="*/ 105340 h 904875"/>
                  <a:gd name="csX2" fmla="*/ 49213 w 904875"/>
                  <a:gd name="csY2" fmla="*/ 799534 h 904875"/>
                  <a:gd name="csX3" fmla="*/ 110108 w 904875"/>
                  <a:gd name="csY3" fmla="*/ 860429 h 904875"/>
                  <a:gd name="csX4" fmla="*/ 794767 w 904875"/>
                  <a:gd name="csY4" fmla="*/ 860429 h 904875"/>
                  <a:gd name="csX5" fmla="*/ 855662 w 904875"/>
                  <a:gd name="csY5" fmla="*/ 799534 h 904875"/>
                  <a:gd name="csX6" fmla="*/ 855662 w 904875"/>
                  <a:gd name="csY6" fmla="*/ 105340 h 904875"/>
                  <a:gd name="csX7" fmla="*/ 794767 w 904875"/>
                  <a:gd name="csY7" fmla="*/ 44445 h 904875"/>
                  <a:gd name="csX8" fmla="*/ 100016 w 904875"/>
                  <a:gd name="csY8" fmla="*/ 0 h 904875"/>
                  <a:gd name="csX9" fmla="*/ 804859 w 904875"/>
                  <a:gd name="csY9" fmla="*/ 0 h 904875"/>
                  <a:gd name="csX10" fmla="*/ 904875 w 904875"/>
                  <a:gd name="csY10" fmla="*/ 100016 h 904875"/>
                  <a:gd name="csX11" fmla="*/ 904875 w 904875"/>
                  <a:gd name="csY11" fmla="*/ 804859 h 904875"/>
                  <a:gd name="csX12" fmla="*/ 804859 w 904875"/>
                  <a:gd name="csY12" fmla="*/ 904875 h 904875"/>
                  <a:gd name="csX13" fmla="*/ 100016 w 904875"/>
                  <a:gd name="csY13" fmla="*/ 904875 h 904875"/>
                  <a:gd name="csX14" fmla="*/ 0 w 904875"/>
                  <a:gd name="csY14" fmla="*/ 804859 h 904875"/>
                  <a:gd name="csX15" fmla="*/ 0 w 904875"/>
                  <a:gd name="csY15" fmla="*/ 100016 h 904875"/>
                  <a:gd name="csX16" fmla="*/ 100016 w 904875"/>
                  <a:gd name="csY16" fmla="*/ 0 h 904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904875" h="904875">
                    <a:moveTo>
                      <a:pt x="110108" y="44445"/>
                    </a:moveTo>
                    <a:cubicBezTo>
                      <a:pt x="76477" y="44445"/>
                      <a:pt x="49213" y="71709"/>
                      <a:pt x="49213" y="105340"/>
                    </a:cubicBezTo>
                    <a:lnTo>
                      <a:pt x="49213" y="799534"/>
                    </a:lnTo>
                    <a:cubicBezTo>
                      <a:pt x="49213" y="833165"/>
                      <a:pt x="76477" y="860429"/>
                      <a:pt x="110108" y="860429"/>
                    </a:cubicBezTo>
                    <a:lnTo>
                      <a:pt x="794767" y="860429"/>
                    </a:lnTo>
                    <a:cubicBezTo>
                      <a:pt x="828398" y="860429"/>
                      <a:pt x="855662" y="833165"/>
                      <a:pt x="855662" y="799534"/>
                    </a:cubicBezTo>
                    <a:lnTo>
                      <a:pt x="855662" y="105340"/>
                    </a:lnTo>
                    <a:cubicBezTo>
                      <a:pt x="855662" y="71709"/>
                      <a:pt x="828398" y="44445"/>
                      <a:pt x="794767" y="44445"/>
                    </a:cubicBezTo>
                    <a:close/>
                    <a:moveTo>
                      <a:pt x="100016" y="0"/>
                    </a:moveTo>
                    <a:lnTo>
                      <a:pt x="804859" y="0"/>
                    </a:lnTo>
                    <a:cubicBezTo>
                      <a:pt x="860096" y="0"/>
                      <a:pt x="904875" y="44779"/>
                      <a:pt x="904875" y="100016"/>
                    </a:cubicBezTo>
                    <a:lnTo>
                      <a:pt x="904875" y="804859"/>
                    </a:lnTo>
                    <a:cubicBezTo>
                      <a:pt x="904875" y="860096"/>
                      <a:pt x="860096" y="904875"/>
                      <a:pt x="804859" y="904875"/>
                    </a:cubicBezTo>
                    <a:lnTo>
                      <a:pt x="100016" y="904875"/>
                    </a:lnTo>
                    <a:cubicBezTo>
                      <a:pt x="44779" y="904875"/>
                      <a:pt x="0" y="860096"/>
                      <a:pt x="0" y="804859"/>
                    </a:cubicBezTo>
                    <a:lnTo>
                      <a:pt x="0" y="100016"/>
                    </a:lnTo>
                    <a:cubicBezTo>
                      <a:pt x="0" y="44779"/>
                      <a:pt x="44779" y="0"/>
                      <a:pt x="1000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713825F-0BEB-E7C1-7498-C10EE77D410B}"/>
                  </a:ext>
                </a:extLst>
              </p:cNvPr>
              <p:cNvSpPr/>
              <p:nvPr/>
            </p:nvSpPr>
            <p:spPr>
              <a:xfrm>
                <a:off x="5317615" y="2301379"/>
                <a:ext cx="730388" cy="515528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29A5CB7-2653-EB05-A2DD-65BB79031045}"/>
                  </a:ext>
                </a:extLst>
              </p:cNvPr>
              <p:cNvSpPr/>
              <p:nvPr/>
            </p:nvSpPr>
            <p:spPr>
              <a:xfrm>
                <a:off x="5385050" y="1202475"/>
                <a:ext cx="595520" cy="728184"/>
              </a:xfrm>
              <a:custGeom>
                <a:avLst/>
                <a:gdLst>
                  <a:gd name="csX0" fmla="*/ 990212 w 1101336"/>
                  <a:gd name="csY0" fmla="*/ 0 h 1346684"/>
                  <a:gd name="csX1" fmla="*/ 1068789 w 1101336"/>
                  <a:gd name="csY1" fmla="*/ 32548 h 1346684"/>
                  <a:gd name="csX2" fmla="*/ 1068789 w 1101336"/>
                  <a:gd name="csY2" fmla="*/ 189702 h 1346684"/>
                  <a:gd name="csX3" fmla="*/ 661794 w 1101336"/>
                  <a:gd name="csY3" fmla="*/ 596697 h 1346684"/>
                  <a:gd name="csX4" fmla="*/ 661794 w 1101336"/>
                  <a:gd name="csY4" fmla="*/ 628199 h 1346684"/>
                  <a:gd name="csX5" fmla="*/ 888154 w 1101336"/>
                  <a:gd name="csY5" fmla="*/ 628199 h 1346684"/>
                  <a:gd name="csX6" fmla="*/ 999279 w 1101336"/>
                  <a:gd name="csY6" fmla="*/ 739324 h 1346684"/>
                  <a:gd name="csX7" fmla="*/ 888154 w 1101336"/>
                  <a:gd name="csY7" fmla="*/ 850449 h 1346684"/>
                  <a:gd name="csX8" fmla="*/ 661794 w 1101336"/>
                  <a:gd name="csY8" fmla="*/ 850449 h 1346684"/>
                  <a:gd name="csX9" fmla="*/ 661794 w 1101336"/>
                  <a:gd name="csY9" fmla="*/ 932999 h 1346684"/>
                  <a:gd name="csX10" fmla="*/ 888154 w 1101336"/>
                  <a:gd name="csY10" fmla="*/ 932999 h 1346684"/>
                  <a:gd name="csX11" fmla="*/ 999279 w 1101336"/>
                  <a:gd name="csY11" fmla="*/ 1044124 h 1346684"/>
                  <a:gd name="csX12" fmla="*/ 888154 w 1101336"/>
                  <a:gd name="csY12" fmla="*/ 1155249 h 1346684"/>
                  <a:gd name="csX13" fmla="*/ 661794 w 1101336"/>
                  <a:gd name="csY13" fmla="*/ 1155249 h 1346684"/>
                  <a:gd name="csX14" fmla="*/ 661794 w 1101336"/>
                  <a:gd name="csY14" fmla="*/ 1235559 h 1346684"/>
                  <a:gd name="csX15" fmla="*/ 550669 w 1101336"/>
                  <a:gd name="csY15" fmla="*/ 1346684 h 1346684"/>
                  <a:gd name="csX16" fmla="*/ 439544 w 1101336"/>
                  <a:gd name="csY16" fmla="*/ 1235559 h 1346684"/>
                  <a:gd name="csX17" fmla="*/ 439544 w 1101336"/>
                  <a:gd name="csY17" fmla="*/ 1155249 h 1346684"/>
                  <a:gd name="csX18" fmla="*/ 213183 w 1101336"/>
                  <a:gd name="csY18" fmla="*/ 1155249 h 1346684"/>
                  <a:gd name="csX19" fmla="*/ 102058 w 1101336"/>
                  <a:gd name="csY19" fmla="*/ 1044124 h 1346684"/>
                  <a:gd name="csX20" fmla="*/ 213183 w 1101336"/>
                  <a:gd name="csY20" fmla="*/ 932999 h 1346684"/>
                  <a:gd name="csX21" fmla="*/ 439544 w 1101336"/>
                  <a:gd name="csY21" fmla="*/ 932999 h 1346684"/>
                  <a:gd name="csX22" fmla="*/ 439544 w 1101336"/>
                  <a:gd name="csY22" fmla="*/ 850449 h 1346684"/>
                  <a:gd name="csX23" fmla="*/ 213183 w 1101336"/>
                  <a:gd name="csY23" fmla="*/ 850449 h 1346684"/>
                  <a:gd name="csX24" fmla="*/ 102058 w 1101336"/>
                  <a:gd name="csY24" fmla="*/ 739324 h 1346684"/>
                  <a:gd name="csX25" fmla="*/ 213183 w 1101336"/>
                  <a:gd name="csY25" fmla="*/ 628199 h 1346684"/>
                  <a:gd name="csX26" fmla="*/ 439544 w 1101336"/>
                  <a:gd name="csY26" fmla="*/ 628199 h 1346684"/>
                  <a:gd name="csX27" fmla="*/ 439544 w 1101336"/>
                  <a:gd name="csY27" fmla="*/ 596699 h 1346684"/>
                  <a:gd name="csX28" fmla="*/ 32547 w 1101336"/>
                  <a:gd name="csY28" fmla="*/ 189703 h 1346684"/>
                  <a:gd name="csX29" fmla="*/ 32547 w 1101336"/>
                  <a:gd name="csY29" fmla="*/ 32549 h 1346684"/>
                  <a:gd name="csX30" fmla="*/ 189702 w 1101336"/>
                  <a:gd name="csY30" fmla="*/ 32549 h 1346684"/>
                  <a:gd name="csX31" fmla="*/ 550668 w 1101336"/>
                  <a:gd name="csY31" fmla="*/ 393514 h 1346684"/>
                  <a:gd name="csX32" fmla="*/ 911634 w 1101336"/>
                  <a:gd name="csY32" fmla="*/ 32548 h 1346684"/>
                  <a:gd name="csX33" fmla="*/ 990212 w 1101336"/>
                  <a:gd name="csY33" fmla="*/ 0 h 1346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</a:cxnLst>
                <a:rect l="l" t="t" r="r" b="b"/>
                <a:pathLst>
                  <a:path w="1101336" h="1346684">
                    <a:moveTo>
                      <a:pt x="990212" y="0"/>
                    </a:moveTo>
                    <a:cubicBezTo>
                      <a:pt x="1018651" y="0"/>
                      <a:pt x="1047090" y="10849"/>
                      <a:pt x="1068789" y="32548"/>
                    </a:cubicBezTo>
                    <a:cubicBezTo>
                      <a:pt x="1112186" y="75945"/>
                      <a:pt x="1112186" y="146305"/>
                      <a:pt x="1068789" y="189702"/>
                    </a:cubicBezTo>
                    <a:lnTo>
                      <a:pt x="661794" y="596697"/>
                    </a:lnTo>
                    <a:lnTo>
                      <a:pt x="661794" y="628199"/>
                    </a:lnTo>
                    <a:lnTo>
                      <a:pt x="888154" y="628199"/>
                    </a:lnTo>
                    <a:cubicBezTo>
                      <a:pt x="949527" y="628199"/>
                      <a:pt x="999279" y="677951"/>
                      <a:pt x="999279" y="739324"/>
                    </a:cubicBezTo>
                    <a:cubicBezTo>
                      <a:pt x="999279" y="800697"/>
                      <a:pt x="949527" y="850449"/>
                      <a:pt x="888154" y="850449"/>
                    </a:cubicBezTo>
                    <a:lnTo>
                      <a:pt x="661794" y="850449"/>
                    </a:lnTo>
                    <a:lnTo>
                      <a:pt x="661794" y="932999"/>
                    </a:lnTo>
                    <a:lnTo>
                      <a:pt x="888154" y="932999"/>
                    </a:lnTo>
                    <a:cubicBezTo>
                      <a:pt x="949527" y="932999"/>
                      <a:pt x="999279" y="982751"/>
                      <a:pt x="999279" y="1044124"/>
                    </a:cubicBezTo>
                    <a:cubicBezTo>
                      <a:pt x="999279" y="1105497"/>
                      <a:pt x="949527" y="1155249"/>
                      <a:pt x="888154" y="1155249"/>
                    </a:cubicBezTo>
                    <a:lnTo>
                      <a:pt x="661794" y="1155249"/>
                    </a:lnTo>
                    <a:lnTo>
                      <a:pt x="661794" y="1235559"/>
                    </a:lnTo>
                    <a:cubicBezTo>
                      <a:pt x="661794" y="1296932"/>
                      <a:pt x="612042" y="1346684"/>
                      <a:pt x="550669" y="1346684"/>
                    </a:cubicBezTo>
                    <a:cubicBezTo>
                      <a:pt x="489296" y="1346684"/>
                      <a:pt x="439544" y="1296932"/>
                      <a:pt x="439544" y="1235559"/>
                    </a:cubicBezTo>
                    <a:lnTo>
                      <a:pt x="439544" y="1155249"/>
                    </a:lnTo>
                    <a:lnTo>
                      <a:pt x="213183" y="1155249"/>
                    </a:lnTo>
                    <a:cubicBezTo>
                      <a:pt x="151810" y="1155249"/>
                      <a:pt x="102058" y="1105497"/>
                      <a:pt x="102058" y="1044124"/>
                    </a:cubicBezTo>
                    <a:cubicBezTo>
                      <a:pt x="102058" y="982751"/>
                      <a:pt x="151810" y="932999"/>
                      <a:pt x="213183" y="932999"/>
                    </a:cubicBezTo>
                    <a:lnTo>
                      <a:pt x="439544" y="932999"/>
                    </a:lnTo>
                    <a:lnTo>
                      <a:pt x="439544" y="850449"/>
                    </a:lnTo>
                    <a:lnTo>
                      <a:pt x="213183" y="850449"/>
                    </a:lnTo>
                    <a:cubicBezTo>
                      <a:pt x="151810" y="850449"/>
                      <a:pt x="102058" y="800697"/>
                      <a:pt x="102058" y="739324"/>
                    </a:cubicBezTo>
                    <a:cubicBezTo>
                      <a:pt x="102058" y="677951"/>
                      <a:pt x="151810" y="628199"/>
                      <a:pt x="213183" y="628199"/>
                    </a:cubicBezTo>
                    <a:lnTo>
                      <a:pt x="439544" y="628199"/>
                    </a:lnTo>
                    <a:lnTo>
                      <a:pt x="439544" y="596699"/>
                    </a:lnTo>
                    <a:lnTo>
                      <a:pt x="32547" y="189703"/>
                    </a:lnTo>
                    <a:cubicBezTo>
                      <a:pt x="-10850" y="146306"/>
                      <a:pt x="-10850" y="75946"/>
                      <a:pt x="32547" y="32549"/>
                    </a:cubicBezTo>
                    <a:cubicBezTo>
                      <a:pt x="75944" y="-10849"/>
                      <a:pt x="146305" y="-10849"/>
                      <a:pt x="189702" y="32549"/>
                    </a:cubicBezTo>
                    <a:lnTo>
                      <a:pt x="550668" y="393514"/>
                    </a:lnTo>
                    <a:lnTo>
                      <a:pt x="911634" y="32548"/>
                    </a:lnTo>
                    <a:cubicBezTo>
                      <a:pt x="933333" y="10849"/>
                      <a:pt x="961772" y="0"/>
                      <a:pt x="9902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8332DF5E-CCA4-7B48-0DBB-0D10C695E511}"/>
              </a:ext>
            </a:extLst>
          </p:cNvPr>
          <p:cNvGrpSpPr/>
          <p:nvPr/>
        </p:nvGrpSpPr>
        <p:grpSpPr>
          <a:xfrm>
            <a:off x="3835956" y="4401561"/>
            <a:ext cx="2234088" cy="1530087"/>
            <a:chOff x="3832865" y="4446514"/>
            <a:chExt cx="2234088" cy="153008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69EA30D-689B-349A-7B23-B6BEE149FB7B}"/>
                </a:ext>
              </a:extLst>
            </p:cNvPr>
            <p:cNvGrpSpPr/>
            <p:nvPr/>
          </p:nvGrpSpPr>
          <p:grpSpPr>
            <a:xfrm>
              <a:off x="3832865" y="4446514"/>
              <a:ext cx="2234088" cy="1530087"/>
              <a:chOff x="2367467" y="-609600"/>
              <a:chExt cx="2234088" cy="1530087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1935816C-7DDF-2566-E54B-4CCE32B5A304}"/>
                  </a:ext>
                </a:extLst>
              </p:cNvPr>
              <p:cNvSpPr/>
              <p:nvPr/>
            </p:nvSpPr>
            <p:spPr>
              <a:xfrm>
                <a:off x="2367467" y="-609600"/>
                <a:ext cx="2234088" cy="1530087"/>
              </a:xfrm>
              <a:prstGeom prst="roundRect">
                <a:avLst>
                  <a:gd name="adj" fmla="val 10852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18F0A54-C96B-1581-E391-38E62AB5A9FC}"/>
                  </a:ext>
                </a:extLst>
              </p:cNvPr>
              <p:cNvSpPr/>
              <p:nvPr/>
            </p:nvSpPr>
            <p:spPr>
              <a:xfrm>
                <a:off x="2450111" y="-216196"/>
                <a:ext cx="2059522" cy="607831"/>
              </a:xfrm>
              <a:custGeom>
                <a:avLst/>
                <a:gdLst>
                  <a:gd name="csX0" fmla="*/ 2014028 w 2059522"/>
                  <a:gd name="csY0" fmla="*/ 1237 h 607831"/>
                  <a:gd name="csX1" fmla="*/ 2041448 w 2059522"/>
                  <a:gd name="csY1" fmla="*/ 4847 h 607831"/>
                  <a:gd name="csX2" fmla="*/ 2054675 w 2059522"/>
                  <a:gd name="csY2" fmla="*/ 54210 h 607831"/>
                  <a:gd name="csX3" fmla="*/ 1746393 w 2059522"/>
                  <a:gd name="csY3" fmla="*/ 588170 h 607831"/>
                  <a:gd name="csX4" fmla="*/ 1735300 w 2059522"/>
                  <a:gd name="csY4" fmla="*/ 596682 h 607831"/>
                  <a:gd name="csX5" fmla="*/ 1735066 w 2059522"/>
                  <a:gd name="csY5" fmla="*/ 597247 h 607831"/>
                  <a:gd name="csX6" fmla="*/ 1733974 w 2059522"/>
                  <a:gd name="csY6" fmla="*/ 597699 h 607831"/>
                  <a:gd name="csX7" fmla="*/ 1724451 w 2059522"/>
                  <a:gd name="csY7" fmla="*/ 605007 h 607831"/>
                  <a:gd name="csX8" fmla="*/ 1718291 w 2059522"/>
                  <a:gd name="csY8" fmla="*/ 604196 h 607831"/>
                  <a:gd name="csX9" fmla="*/ 1709514 w 2059522"/>
                  <a:gd name="csY9" fmla="*/ 607831 h 607831"/>
                  <a:gd name="csX10" fmla="*/ 353037 w 2059522"/>
                  <a:gd name="csY10" fmla="*/ 607831 h 607831"/>
                  <a:gd name="csX11" fmla="*/ 343532 w 2059522"/>
                  <a:gd name="csY11" fmla="*/ 603894 h 607831"/>
                  <a:gd name="csX12" fmla="*/ 335070 w 2059522"/>
                  <a:gd name="csY12" fmla="*/ 605008 h 607831"/>
                  <a:gd name="csX13" fmla="*/ 313128 w 2059522"/>
                  <a:gd name="csY13" fmla="*/ 588171 h 607831"/>
                  <a:gd name="csX14" fmla="*/ 4846 w 2059522"/>
                  <a:gd name="csY14" fmla="*/ 54211 h 607831"/>
                  <a:gd name="csX15" fmla="*/ 18073 w 2059522"/>
                  <a:gd name="csY15" fmla="*/ 4848 h 607831"/>
                  <a:gd name="csX16" fmla="*/ 45494 w 2059522"/>
                  <a:gd name="csY16" fmla="*/ 1238 h 607831"/>
                  <a:gd name="csX17" fmla="*/ 67436 w 2059522"/>
                  <a:gd name="csY17" fmla="*/ 18075 h 607831"/>
                  <a:gd name="csX18" fmla="*/ 366205 w 2059522"/>
                  <a:gd name="csY18" fmla="*/ 535559 h 607831"/>
                  <a:gd name="csX19" fmla="*/ 1693315 w 2059522"/>
                  <a:gd name="csY19" fmla="*/ 535559 h 607831"/>
                  <a:gd name="csX20" fmla="*/ 1992086 w 2059522"/>
                  <a:gd name="csY20" fmla="*/ 18074 h 607831"/>
                  <a:gd name="csX21" fmla="*/ 2014028 w 2059522"/>
                  <a:gd name="csY21" fmla="*/ 1237 h 6078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2059522" h="607831">
                    <a:moveTo>
                      <a:pt x="2014028" y="1237"/>
                    </a:moveTo>
                    <a:cubicBezTo>
                      <a:pt x="2022961" y="-1156"/>
                      <a:pt x="2032807" y="-142"/>
                      <a:pt x="2041448" y="4847"/>
                    </a:cubicBezTo>
                    <a:cubicBezTo>
                      <a:pt x="2058732" y="14826"/>
                      <a:pt x="2064653" y="36927"/>
                      <a:pt x="2054675" y="54210"/>
                    </a:cubicBezTo>
                    <a:lnTo>
                      <a:pt x="1746393" y="588170"/>
                    </a:lnTo>
                    <a:lnTo>
                      <a:pt x="1735300" y="596682"/>
                    </a:lnTo>
                    <a:lnTo>
                      <a:pt x="1735066" y="597247"/>
                    </a:lnTo>
                    <a:lnTo>
                      <a:pt x="1733974" y="597699"/>
                    </a:lnTo>
                    <a:lnTo>
                      <a:pt x="1724451" y="605007"/>
                    </a:lnTo>
                    <a:lnTo>
                      <a:pt x="1718291" y="604196"/>
                    </a:lnTo>
                    <a:lnTo>
                      <a:pt x="1709514" y="607831"/>
                    </a:lnTo>
                    <a:lnTo>
                      <a:pt x="353037" y="607831"/>
                    </a:lnTo>
                    <a:lnTo>
                      <a:pt x="343532" y="603894"/>
                    </a:lnTo>
                    <a:lnTo>
                      <a:pt x="335070" y="605008"/>
                    </a:lnTo>
                    <a:cubicBezTo>
                      <a:pt x="326138" y="602614"/>
                      <a:pt x="318118" y="596813"/>
                      <a:pt x="313128" y="588171"/>
                    </a:cubicBezTo>
                    <a:lnTo>
                      <a:pt x="4846" y="54211"/>
                    </a:lnTo>
                    <a:cubicBezTo>
                      <a:pt x="-5132" y="36928"/>
                      <a:pt x="790" y="14827"/>
                      <a:pt x="18073" y="4848"/>
                    </a:cubicBezTo>
                    <a:cubicBezTo>
                      <a:pt x="26715" y="-141"/>
                      <a:pt x="36561" y="-1155"/>
                      <a:pt x="45494" y="1238"/>
                    </a:cubicBezTo>
                    <a:cubicBezTo>
                      <a:pt x="54427" y="3632"/>
                      <a:pt x="62446" y="9433"/>
                      <a:pt x="67436" y="18075"/>
                    </a:cubicBezTo>
                    <a:lnTo>
                      <a:pt x="366205" y="535559"/>
                    </a:lnTo>
                    <a:lnTo>
                      <a:pt x="1693315" y="535559"/>
                    </a:lnTo>
                    <a:lnTo>
                      <a:pt x="1992086" y="18074"/>
                    </a:lnTo>
                    <a:cubicBezTo>
                      <a:pt x="1997075" y="9432"/>
                      <a:pt x="2005095" y="3631"/>
                      <a:pt x="2014028" y="12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69DF8190-FC02-1BD0-43AD-EAA6317CD614}"/>
                  </a:ext>
                </a:extLst>
              </p:cNvPr>
              <p:cNvSpPr/>
              <p:nvPr/>
            </p:nvSpPr>
            <p:spPr>
              <a:xfrm>
                <a:off x="3188587" y="431213"/>
                <a:ext cx="582570" cy="411194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B93BBB4C-9B33-22DE-707B-EC69ACB3FC88}"/>
                </a:ext>
              </a:extLst>
            </p:cNvPr>
            <p:cNvSpPr/>
            <p:nvPr/>
          </p:nvSpPr>
          <p:spPr>
            <a:xfrm>
              <a:off x="4688771" y="4596769"/>
              <a:ext cx="528458" cy="646182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1306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E0AFF-E372-79E7-457D-58431F7C6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2A7B480-2B72-7987-1AC1-A52B676742F9}"/>
              </a:ext>
            </a:extLst>
          </p:cNvPr>
          <p:cNvGrpSpPr/>
          <p:nvPr/>
        </p:nvGrpSpPr>
        <p:grpSpPr>
          <a:xfrm>
            <a:off x="1084271" y="3941511"/>
            <a:ext cx="1822450" cy="2266950"/>
            <a:chOff x="4771584" y="826770"/>
            <a:chExt cx="1822450" cy="2266950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3CF7146B-50A7-0421-6C75-896F79D4673F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BB7B329-EAD0-2F4C-5C63-9D444DAEE940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28E8FF8-3B79-6FC7-8894-23B201C12D4C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2A2B4B4-9E77-B3B7-BC45-F30FACB906F2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0BF6E57-75EF-9F97-1329-9A66284658B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請求済マーク</a:t>
            </a:r>
          </a:p>
        </p:txBody>
      </p: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2C802CEA-5E88-9E70-7EFA-FF6C6F74DB5D}"/>
              </a:ext>
            </a:extLst>
          </p:cNvPr>
          <p:cNvGrpSpPr/>
          <p:nvPr/>
        </p:nvGrpSpPr>
        <p:grpSpPr>
          <a:xfrm>
            <a:off x="3835956" y="1461891"/>
            <a:ext cx="2277283" cy="1530087"/>
            <a:chOff x="3835956" y="1461891"/>
            <a:chExt cx="2277283" cy="1530087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C5EACE17-C4D2-865D-796A-E37E369EDECD}"/>
                </a:ext>
              </a:extLst>
            </p:cNvPr>
            <p:cNvSpPr/>
            <p:nvPr/>
          </p:nvSpPr>
          <p:spPr>
            <a:xfrm>
              <a:off x="3835956" y="1461891"/>
              <a:ext cx="2234088" cy="1530087"/>
            </a:xfrm>
            <a:prstGeom prst="roundRect">
              <a:avLst>
                <a:gd name="adj" fmla="val 1085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3E8DE2A4-4ABE-241F-F558-E8F0CFC23671}"/>
                </a:ext>
              </a:extLst>
            </p:cNvPr>
            <p:cNvSpPr/>
            <p:nvPr/>
          </p:nvSpPr>
          <p:spPr>
            <a:xfrm rot="19800000">
              <a:off x="4389979" y="2299628"/>
              <a:ext cx="1723260" cy="11446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97416ED4-089B-572B-E7FA-A5CC4E86B143}"/>
                </a:ext>
              </a:extLst>
            </p:cNvPr>
            <p:cNvSpPr/>
            <p:nvPr/>
          </p:nvSpPr>
          <p:spPr>
            <a:xfrm rot="2700000">
              <a:off x="3779251" y="2405539"/>
              <a:ext cx="957182" cy="11446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71BC16A-665F-11FA-B0E7-33C4D6462459}"/>
                </a:ext>
              </a:extLst>
            </p:cNvPr>
            <p:cNvSpPr/>
            <p:nvPr/>
          </p:nvSpPr>
          <p:spPr>
            <a:xfrm>
              <a:off x="4688771" y="1615049"/>
              <a:ext cx="528458" cy="646182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60DA85D-234C-847F-C157-B336536DEF54}"/>
              </a:ext>
            </a:extLst>
          </p:cNvPr>
          <p:cNvGrpSpPr/>
          <p:nvPr/>
        </p:nvGrpSpPr>
        <p:grpSpPr>
          <a:xfrm>
            <a:off x="7005399" y="1126245"/>
            <a:ext cx="1961216" cy="2198596"/>
            <a:chOff x="6973290" y="1318578"/>
            <a:chExt cx="1677146" cy="188014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704FAB-2561-0721-7763-BB72514FBCF4}"/>
                </a:ext>
              </a:extLst>
            </p:cNvPr>
            <p:cNvSpPr/>
            <p:nvPr/>
          </p:nvSpPr>
          <p:spPr>
            <a:xfrm>
              <a:off x="6973290" y="225984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A5EBF11-E110-2CE2-0EC3-D93448FACBD5}"/>
                </a:ext>
              </a:extLst>
            </p:cNvPr>
            <p:cNvSpPr/>
            <p:nvPr/>
          </p:nvSpPr>
          <p:spPr>
            <a:xfrm rot="16200000">
              <a:off x="7691968" y="174795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BA1E798-4AEF-78EB-CB04-D68899585806}"/>
                </a:ext>
              </a:extLst>
            </p:cNvPr>
            <p:cNvSpPr/>
            <p:nvPr/>
          </p:nvSpPr>
          <p:spPr>
            <a:xfrm>
              <a:off x="7513687" y="265445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44194CA-60D8-5F6A-ABE6-CF817997681A}"/>
                </a:ext>
              </a:extLst>
            </p:cNvPr>
            <p:cNvSpPr/>
            <p:nvPr/>
          </p:nvSpPr>
          <p:spPr>
            <a:xfrm>
              <a:off x="7405987" y="2076594"/>
              <a:ext cx="433387" cy="4333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F4419156-F52D-D990-5923-30B682829BD8}"/>
                </a:ext>
              </a:extLst>
            </p:cNvPr>
            <p:cNvSpPr/>
            <p:nvPr/>
          </p:nvSpPr>
          <p:spPr>
            <a:xfrm>
              <a:off x="7812285" y="1732916"/>
              <a:ext cx="433387" cy="4333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0CB1129-85BD-6E2D-3DB8-E08A2E07DBDD}"/>
                </a:ext>
              </a:extLst>
            </p:cNvPr>
            <p:cNvSpPr/>
            <p:nvPr/>
          </p:nvSpPr>
          <p:spPr>
            <a:xfrm>
              <a:off x="7440810" y="1318578"/>
              <a:ext cx="433387" cy="4333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9406CC4-4AED-F062-CD33-4821DA6D9436}"/>
                </a:ext>
              </a:extLst>
            </p:cNvPr>
            <p:cNvSpPr/>
            <p:nvPr/>
          </p:nvSpPr>
          <p:spPr>
            <a:xfrm>
              <a:off x="7499967" y="2157537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FC65627-4204-41A5-6615-4AE20FFCD7E6}"/>
                </a:ext>
              </a:extLst>
            </p:cNvPr>
            <p:cNvSpPr/>
            <p:nvPr/>
          </p:nvSpPr>
          <p:spPr>
            <a:xfrm>
              <a:off x="7900706" y="1796161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66E6125-CBA0-A893-4EA3-FBBA885C7A02}"/>
                </a:ext>
              </a:extLst>
            </p:cNvPr>
            <p:cNvSpPr/>
            <p:nvPr/>
          </p:nvSpPr>
          <p:spPr>
            <a:xfrm>
              <a:off x="7532010" y="1386342"/>
              <a:ext cx="250986" cy="30689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AC34039-7A48-F02C-D742-D9F2F8F712DD}"/>
              </a:ext>
            </a:extLst>
          </p:cNvPr>
          <p:cNvGrpSpPr/>
          <p:nvPr/>
        </p:nvGrpSpPr>
        <p:grpSpPr>
          <a:xfrm>
            <a:off x="7005461" y="4116903"/>
            <a:ext cx="1961216" cy="1911762"/>
            <a:chOff x="7116165" y="4374007"/>
            <a:chExt cx="1677146" cy="1634855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2525C87-0523-29DB-E4ED-9E9733F25EF1}"/>
                </a:ext>
              </a:extLst>
            </p:cNvPr>
            <p:cNvSpPr/>
            <p:nvPr/>
          </p:nvSpPr>
          <p:spPr>
            <a:xfrm>
              <a:off x="7116165" y="5069981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B595B94-C212-30D0-90EA-B15FA5C68982}"/>
                </a:ext>
              </a:extLst>
            </p:cNvPr>
            <p:cNvSpPr/>
            <p:nvPr/>
          </p:nvSpPr>
          <p:spPr>
            <a:xfrm rot="16200000">
              <a:off x="7834843" y="4558091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A876B0B-78FC-44C1-31FF-D4E88398BF31}"/>
                </a:ext>
              </a:extLst>
            </p:cNvPr>
            <p:cNvSpPr/>
            <p:nvPr/>
          </p:nvSpPr>
          <p:spPr>
            <a:xfrm>
              <a:off x="7656562" y="5464596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1642DF0-5F38-2C8B-0AD9-AE8E010F56F4}"/>
                </a:ext>
              </a:extLst>
            </p:cNvPr>
            <p:cNvSpPr/>
            <p:nvPr/>
          </p:nvSpPr>
          <p:spPr>
            <a:xfrm>
              <a:off x="7474407" y="4374007"/>
              <a:ext cx="988750" cy="936101"/>
            </a:xfrm>
            <a:custGeom>
              <a:avLst/>
              <a:gdLst>
                <a:gd name="csX0" fmla="*/ 494375 w 988750"/>
                <a:gd name="csY0" fmla="*/ 0 h 936101"/>
                <a:gd name="csX1" fmla="*/ 988750 w 988750"/>
                <a:gd name="csY1" fmla="*/ 494375 h 936101"/>
                <a:gd name="csX2" fmla="*/ 770785 w 988750"/>
                <a:gd name="csY2" fmla="*/ 904319 h 936101"/>
                <a:gd name="csX3" fmla="*/ 712230 w 988750"/>
                <a:gd name="csY3" fmla="*/ 936101 h 936101"/>
                <a:gd name="csX4" fmla="*/ 276520 w 988750"/>
                <a:gd name="csY4" fmla="*/ 936101 h 936101"/>
                <a:gd name="csX5" fmla="*/ 217965 w 988750"/>
                <a:gd name="csY5" fmla="*/ 904319 h 936101"/>
                <a:gd name="csX6" fmla="*/ 0 w 988750"/>
                <a:gd name="csY6" fmla="*/ 494375 h 936101"/>
                <a:gd name="csX7" fmla="*/ 494375 w 988750"/>
                <a:gd name="csY7" fmla="*/ 0 h 9361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988750" h="936101">
                  <a:moveTo>
                    <a:pt x="494375" y="0"/>
                  </a:moveTo>
                  <a:cubicBezTo>
                    <a:pt x="767411" y="0"/>
                    <a:pt x="988750" y="221339"/>
                    <a:pt x="988750" y="494375"/>
                  </a:cubicBezTo>
                  <a:cubicBezTo>
                    <a:pt x="988750" y="665023"/>
                    <a:pt x="902290" y="815476"/>
                    <a:pt x="770785" y="904319"/>
                  </a:cubicBezTo>
                  <a:lnTo>
                    <a:pt x="712230" y="936101"/>
                  </a:lnTo>
                  <a:lnTo>
                    <a:pt x="276520" y="936101"/>
                  </a:lnTo>
                  <a:lnTo>
                    <a:pt x="217965" y="904319"/>
                  </a:lnTo>
                  <a:cubicBezTo>
                    <a:pt x="86461" y="815476"/>
                    <a:pt x="0" y="665023"/>
                    <a:pt x="0" y="494375"/>
                  </a:cubicBezTo>
                  <a:cubicBezTo>
                    <a:pt x="0" y="221339"/>
                    <a:pt x="221339" y="0"/>
                    <a:pt x="49437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D05E4D3-2FE1-7725-BBA5-74A11C846501}"/>
                </a:ext>
              </a:extLst>
            </p:cNvPr>
            <p:cNvSpPr/>
            <p:nvPr/>
          </p:nvSpPr>
          <p:spPr>
            <a:xfrm>
              <a:off x="7688405" y="4617137"/>
              <a:ext cx="510806" cy="539196"/>
            </a:xfrm>
            <a:custGeom>
              <a:avLst/>
              <a:gdLst>
                <a:gd name="csX0" fmla="*/ 298436 w 565447"/>
                <a:gd name="csY0" fmla="*/ 0 h 596872"/>
                <a:gd name="csX1" fmla="*/ 480083 w 565447"/>
                <a:gd name="csY1" fmla="*/ 0 h 596872"/>
                <a:gd name="csX2" fmla="*/ 480083 w 565447"/>
                <a:gd name="csY2" fmla="*/ 1322 h 596872"/>
                <a:gd name="csX3" fmla="*/ 480239 w 565447"/>
                <a:gd name="csY3" fmla="*/ 1322 h 596872"/>
                <a:gd name="csX4" fmla="*/ 565447 w 565447"/>
                <a:gd name="csY4" fmla="*/ 86530 h 596872"/>
                <a:gd name="csX5" fmla="*/ 480239 w 565447"/>
                <a:gd name="csY5" fmla="*/ 171738 h 596872"/>
                <a:gd name="csX6" fmla="*/ 408293 w 565447"/>
                <a:gd name="csY6" fmla="*/ 171738 h 596872"/>
                <a:gd name="csX7" fmla="*/ 395073 w 565447"/>
                <a:gd name="csY7" fmla="*/ 169069 h 596872"/>
                <a:gd name="csX8" fmla="*/ 312724 w 565447"/>
                <a:gd name="csY8" fmla="*/ 169069 h 596872"/>
                <a:gd name="csX9" fmla="*/ 183357 w 565447"/>
                <a:gd name="csY9" fmla="*/ 298436 h 596872"/>
                <a:gd name="csX10" fmla="*/ 312724 w 565447"/>
                <a:gd name="csY10" fmla="*/ 427803 h 596872"/>
                <a:gd name="csX11" fmla="*/ 401324 w 565447"/>
                <a:gd name="csY11" fmla="*/ 427803 h 596872"/>
                <a:gd name="csX12" fmla="*/ 407619 w 565447"/>
                <a:gd name="csY12" fmla="*/ 426532 h 596872"/>
                <a:gd name="csX13" fmla="*/ 478531 w 565447"/>
                <a:gd name="csY13" fmla="*/ 426532 h 596872"/>
                <a:gd name="csX14" fmla="*/ 563065 w 565447"/>
                <a:gd name="csY14" fmla="*/ 511066 h 596872"/>
                <a:gd name="csX15" fmla="*/ 511436 w 565447"/>
                <a:gd name="csY15" fmla="*/ 588957 h 596872"/>
                <a:gd name="csX16" fmla="*/ 480083 w 565447"/>
                <a:gd name="csY16" fmla="*/ 595287 h 596872"/>
                <a:gd name="csX17" fmla="*/ 480083 w 565447"/>
                <a:gd name="csY17" fmla="*/ 596872 h 596872"/>
                <a:gd name="csX18" fmla="*/ 298436 w 565447"/>
                <a:gd name="csY18" fmla="*/ 596872 h 596872"/>
                <a:gd name="csX19" fmla="*/ 0 w 565447"/>
                <a:gd name="csY19" fmla="*/ 298436 h 596872"/>
                <a:gd name="csX20" fmla="*/ 298436 w 565447"/>
                <a:gd name="csY20" fmla="*/ 0 h 59687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565447" h="596872">
                  <a:moveTo>
                    <a:pt x="298436" y="0"/>
                  </a:moveTo>
                  <a:lnTo>
                    <a:pt x="480083" y="0"/>
                  </a:lnTo>
                  <a:lnTo>
                    <a:pt x="480083" y="1322"/>
                  </a:lnTo>
                  <a:lnTo>
                    <a:pt x="480239" y="1322"/>
                  </a:lnTo>
                  <a:cubicBezTo>
                    <a:pt x="527298" y="1322"/>
                    <a:pt x="565447" y="39471"/>
                    <a:pt x="565447" y="86530"/>
                  </a:cubicBezTo>
                  <a:cubicBezTo>
                    <a:pt x="565447" y="133589"/>
                    <a:pt x="527298" y="171738"/>
                    <a:pt x="480239" y="171738"/>
                  </a:cubicBezTo>
                  <a:lnTo>
                    <a:pt x="408293" y="171738"/>
                  </a:lnTo>
                  <a:lnTo>
                    <a:pt x="395073" y="169069"/>
                  </a:lnTo>
                  <a:lnTo>
                    <a:pt x="312724" y="169069"/>
                  </a:lnTo>
                  <a:cubicBezTo>
                    <a:pt x="241277" y="169069"/>
                    <a:pt x="183357" y="226989"/>
                    <a:pt x="183357" y="298436"/>
                  </a:cubicBezTo>
                  <a:cubicBezTo>
                    <a:pt x="183357" y="369883"/>
                    <a:pt x="241277" y="427803"/>
                    <a:pt x="312724" y="427803"/>
                  </a:cubicBezTo>
                  <a:lnTo>
                    <a:pt x="401324" y="427803"/>
                  </a:lnTo>
                  <a:lnTo>
                    <a:pt x="407619" y="426532"/>
                  </a:lnTo>
                  <a:lnTo>
                    <a:pt x="478531" y="426532"/>
                  </a:lnTo>
                  <a:cubicBezTo>
                    <a:pt x="525218" y="426532"/>
                    <a:pt x="563065" y="464379"/>
                    <a:pt x="563065" y="511066"/>
                  </a:cubicBezTo>
                  <a:cubicBezTo>
                    <a:pt x="563065" y="546082"/>
                    <a:pt x="541776" y="576124"/>
                    <a:pt x="511436" y="588957"/>
                  </a:cubicBezTo>
                  <a:lnTo>
                    <a:pt x="480083" y="595287"/>
                  </a:lnTo>
                  <a:lnTo>
                    <a:pt x="480083" y="596872"/>
                  </a:lnTo>
                  <a:lnTo>
                    <a:pt x="298436" y="596872"/>
                  </a:lnTo>
                  <a:cubicBezTo>
                    <a:pt x="133614" y="596872"/>
                    <a:pt x="0" y="463258"/>
                    <a:pt x="0" y="298436"/>
                  </a:cubicBezTo>
                  <a:cubicBezTo>
                    <a:pt x="0" y="133614"/>
                    <a:pt x="133614" y="0"/>
                    <a:pt x="2984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E2CAD39A-DBFC-479A-0ECC-BD3E97DAD390}"/>
              </a:ext>
            </a:extLst>
          </p:cNvPr>
          <p:cNvGrpSpPr/>
          <p:nvPr/>
        </p:nvGrpSpPr>
        <p:grpSpPr>
          <a:xfrm>
            <a:off x="1084271" y="1045030"/>
            <a:ext cx="1816268" cy="2409802"/>
            <a:chOff x="1084271" y="1045030"/>
            <a:chExt cx="1816268" cy="2409802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6BBFBB86-4B6B-10CA-5BB9-447CB5CCBEFA}"/>
                </a:ext>
              </a:extLst>
            </p:cNvPr>
            <p:cNvSpPr/>
            <p:nvPr/>
          </p:nvSpPr>
          <p:spPr>
            <a:xfrm>
              <a:off x="1084271" y="1045030"/>
              <a:ext cx="1816268" cy="240980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1730F53-9A8F-4D91-49BF-0B13298A0530}"/>
                </a:ext>
              </a:extLst>
            </p:cNvPr>
            <p:cNvGrpSpPr/>
            <p:nvPr/>
          </p:nvGrpSpPr>
          <p:grpSpPr>
            <a:xfrm>
              <a:off x="1543059" y="1341776"/>
              <a:ext cx="904875" cy="1782517"/>
              <a:chOff x="5230372" y="1202475"/>
              <a:chExt cx="904875" cy="178251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5F70112-A349-2B5D-DC47-7F81997BEAAC}"/>
                  </a:ext>
                </a:extLst>
              </p:cNvPr>
              <p:cNvSpPr/>
              <p:nvPr/>
            </p:nvSpPr>
            <p:spPr>
              <a:xfrm>
                <a:off x="5230372" y="2080117"/>
                <a:ext cx="904875" cy="904875"/>
              </a:xfrm>
              <a:custGeom>
                <a:avLst/>
                <a:gdLst>
                  <a:gd name="csX0" fmla="*/ 110108 w 904875"/>
                  <a:gd name="csY0" fmla="*/ 44445 h 904875"/>
                  <a:gd name="csX1" fmla="*/ 49213 w 904875"/>
                  <a:gd name="csY1" fmla="*/ 105340 h 904875"/>
                  <a:gd name="csX2" fmla="*/ 49213 w 904875"/>
                  <a:gd name="csY2" fmla="*/ 799534 h 904875"/>
                  <a:gd name="csX3" fmla="*/ 110108 w 904875"/>
                  <a:gd name="csY3" fmla="*/ 860429 h 904875"/>
                  <a:gd name="csX4" fmla="*/ 794767 w 904875"/>
                  <a:gd name="csY4" fmla="*/ 860429 h 904875"/>
                  <a:gd name="csX5" fmla="*/ 855662 w 904875"/>
                  <a:gd name="csY5" fmla="*/ 799534 h 904875"/>
                  <a:gd name="csX6" fmla="*/ 855662 w 904875"/>
                  <a:gd name="csY6" fmla="*/ 105340 h 904875"/>
                  <a:gd name="csX7" fmla="*/ 794767 w 904875"/>
                  <a:gd name="csY7" fmla="*/ 44445 h 904875"/>
                  <a:gd name="csX8" fmla="*/ 100016 w 904875"/>
                  <a:gd name="csY8" fmla="*/ 0 h 904875"/>
                  <a:gd name="csX9" fmla="*/ 804859 w 904875"/>
                  <a:gd name="csY9" fmla="*/ 0 h 904875"/>
                  <a:gd name="csX10" fmla="*/ 904875 w 904875"/>
                  <a:gd name="csY10" fmla="*/ 100016 h 904875"/>
                  <a:gd name="csX11" fmla="*/ 904875 w 904875"/>
                  <a:gd name="csY11" fmla="*/ 804859 h 904875"/>
                  <a:gd name="csX12" fmla="*/ 804859 w 904875"/>
                  <a:gd name="csY12" fmla="*/ 904875 h 904875"/>
                  <a:gd name="csX13" fmla="*/ 100016 w 904875"/>
                  <a:gd name="csY13" fmla="*/ 904875 h 904875"/>
                  <a:gd name="csX14" fmla="*/ 0 w 904875"/>
                  <a:gd name="csY14" fmla="*/ 804859 h 904875"/>
                  <a:gd name="csX15" fmla="*/ 0 w 904875"/>
                  <a:gd name="csY15" fmla="*/ 100016 h 904875"/>
                  <a:gd name="csX16" fmla="*/ 100016 w 904875"/>
                  <a:gd name="csY16" fmla="*/ 0 h 904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904875" h="904875">
                    <a:moveTo>
                      <a:pt x="110108" y="44445"/>
                    </a:moveTo>
                    <a:cubicBezTo>
                      <a:pt x="76477" y="44445"/>
                      <a:pt x="49213" y="71709"/>
                      <a:pt x="49213" y="105340"/>
                    </a:cubicBezTo>
                    <a:lnTo>
                      <a:pt x="49213" y="799534"/>
                    </a:lnTo>
                    <a:cubicBezTo>
                      <a:pt x="49213" y="833165"/>
                      <a:pt x="76477" y="860429"/>
                      <a:pt x="110108" y="860429"/>
                    </a:cubicBezTo>
                    <a:lnTo>
                      <a:pt x="794767" y="860429"/>
                    </a:lnTo>
                    <a:cubicBezTo>
                      <a:pt x="828398" y="860429"/>
                      <a:pt x="855662" y="833165"/>
                      <a:pt x="855662" y="799534"/>
                    </a:cubicBezTo>
                    <a:lnTo>
                      <a:pt x="855662" y="105340"/>
                    </a:lnTo>
                    <a:cubicBezTo>
                      <a:pt x="855662" y="71709"/>
                      <a:pt x="828398" y="44445"/>
                      <a:pt x="794767" y="44445"/>
                    </a:cubicBezTo>
                    <a:close/>
                    <a:moveTo>
                      <a:pt x="100016" y="0"/>
                    </a:moveTo>
                    <a:lnTo>
                      <a:pt x="804859" y="0"/>
                    </a:lnTo>
                    <a:cubicBezTo>
                      <a:pt x="860096" y="0"/>
                      <a:pt x="904875" y="44779"/>
                      <a:pt x="904875" y="100016"/>
                    </a:cubicBezTo>
                    <a:lnTo>
                      <a:pt x="904875" y="804859"/>
                    </a:lnTo>
                    <a:cubicBezTo>
                      <a:pt x="904875" y="860096"/>
                      <a:pt x="860096" y="904875"/>
                      <a:pt x="804859" y="904875"/>
                    </a:cubicBezTo>
                    <a:lnTo>
                      <a:pt x="100016" y="904875"/>
                    </a:lnTo>
                    <a:cubicBezTo>
                      <a:pt x="44779" y="904875"/>
                      <a:pt x="0" y="860096"/>
                      <a:pt x="0" y="804859"/>
                    </a:cubicBezTo>
                    <a:lnTo>
                      <a:pt x="0" y="100016"/>
                    </a:lnTo>
                    <a:cubicBezTo>
                      <a:pt x="0" y="44779"/>
                      <a:pt x="44779" y="0"/>
                      <a:pt x="1000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C31C9B56-D925-74E4-0348-C1889330D96D}"/>
                  </a:ext>
                </a:extLst>
              </p:cNvPr>
              <p:cNvSpPr/>
              <p:nvPr/>
            </p:nvSpPr>
            <p:spPr>
              <a:xfrm>
                <a:off x="5317615" y="2301379"/>
                <a:ext cx="730388" cy="515528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A4A122-D6AE-16C4-733C-C05EA6D3E8A7}"/>
                  </a:ext>
                </a:extLst>
              </p:cNvPr>
              <p:cNvSpPr/>
              <p:nvPr/>
            </p:nvSpPr>
            <p:spPr>
              <a:xfrm>
                <a:off x="5385050" y="1202475"/>
                <a:ext cx="595520" cy="728184"/>
              </a:xfrm>
              <a:custGeom>
                <a:avLst/>
                <a:gdLst>
                  <a:gd name="csX0" fmla="*/ 990212 w 1101336"/>
                  <a:gd name="csY0" fmla="*/ 0 h 1346684"/>
                  <a:gd name="csX1" fmla="*/ 1068789 w 1101336"/>
                  <a:gd name="csY1" fmla="*/ 32548 h 1346684"/>
                  <a:gd name="csX2" fmla="*/ 1068789 w 1101336"/>
                  <a:gd name="csY2" fmla="*/ 189702 h 1346684"/>
                  <a:gd name="csX3" fmla="*/ 661794 w 1101336"/>
                  <a:gd name="csY3" fmla="*/ 596697 h 1346684"/>
                  <a:gd name="csX4" fmla="*/ 661794 w 1101336"/>
                  <a:gd name="csY4" fmla="*/ 628199 h 1346684"/>
                  <a:gd name="csX5" fmla="*/ 888154 w 1101336"/>
                  <a:gd name="csY5" fmla="*/ 628199 h 1346684"/>
                  <a:gd name="csX6" fmla="*/ 999279 w 1101336"/>
                  <a:gd name="csY6" fmla="*/ 739324 h 1346684"/>
                  <a:gd name="csX7" fmla="*/ 888154 w 1101336"/>
                  <a:gd name="csY7" fmla="*/ 850449 h 1346684"/>
                  <a:gd name="csX8" fmla="*/ 661794 w 1101336"/>
                  <a:gd name="csY8" fmla="*/ 850449 h 1346684"/>
                  <a:gd name="csX9" fmla="*/ 661794 w 1101336"/>
                  <a:gd name="csY9" fmla="*/ 932999 h 1346684"/>
                  <a:gd name="csX10" fmla="*/ 888154 w 1101336"/>
                  <a:gd name="csY10" fmla="*/ 932999 h 1346684"/>
                  <a:gd name="csX11" fmla="*/ 999279 w 1101336"/>
                  <a:gd name="csY11" fmla="*/ 1044124 h 1346684"/>
                  <a:gd name="csX12" fmla="*/ 888154 w 1101336"/>
                  <a:gd name="csY12" fmla="*/ 1155249 h 1346684"/>
                  <a:gd name="csX13" fmla="*/ 661794 w 1101336"/>
                  <a:gd name="csY13" fmla="*/ 1155249 h 1346684"/>
                  <a:gd name="csX14" fmla="*/ 661794 w 1101336"/>
                  <a:gd name="csY14" fmla="*/ 1235559 h 1346684"/>
                  <a:gd name="csX15" fmla="*/ 550669 w 1101336"/>
                  <a:gd name="csY15" fmla="*/ 1346684 h 1346684"/>
                  <a:gd name="csX16" fmla="*/ 439544 w 1101336"/>
                  <a:gd name="csY16" fmla="*/ 1235559 h 1346684"/>
                  <a:gd name="csX17" fmla="*/ 439544 w 1101336"/>
                  <a:gd name="csY17" fmla="*/ 1155249 h 1346684"/>
                  <a:gd name="csX18" fmla="*/ 213183 w 1101336"/>
                  <a:gd name="csY18" fmla="*/ 1155249 h 1346684"/>
                  <a:gd name="csX19" fmla="*/ 102058 w 1101336"/>
                  <a:gd name="csY19" fmla="*/ 1044124 h 1346684"/>
                  <a:gd name="csX20" fmla="*/ 213183 w 1101336"/>
                  <a:gd name="csY20" fmla="*/ 932999 h 1346684"/>
                  <a:gd name="csX21" fmla="*/ 439544 w 1101336"/>
                  <a:gd name="csY21" fmla="*/ 932999 h 1346684"/>
                  <a:gd name="csX22" fmla="*/ 439544 w 1101336"/>
                  <a:gd name="csY22" fmla="*/ 850449 h 1346684"/>
                  <a:gd name="csX23" fmla="*/ 213183 w 1101336"/>
                  <a:gd name="csY23" fmla="*/ 850449 h 1346684"/>
                  <a:gd name="csX24" fmla="*/ 102058 w 1101336"/>
                  <a:gd name="csY24" fmla="*/ 739324 h 1346684"/>
                  <a:gd name="csX25" fmla="*/ 213183 w 1101336"/>
                  <a:gd name="csY25" fmla="*/ 628199 h 1346684"/>
                  <a:gd name="csX26" fmla="*/ 439544 w 1101336"/>
                  <a:gd name="csY26" fmla="*/ 628199 h 1346684"/>
                  <a:gd name="csX27" fmla="*/ 439544 w 1101336"/>
                  <a:gd name="csY27" fmla="*/ 596699 h 1346684"/>
                  <a:gd name="csX28" fmla="*/ 32547 w 1101336"/>
                  <a:gd name="csY28" fmla="*/ 189703 h 1346684"/>
                  <a:gd name="csX29" fmla="*/ 32547 w 1101336"/>
                  <a:gd name="csY29" fmla="*/ 32549 h 1346684"/>
                  <a:gd name="csX30" fmla="*/ 189702 w 1101336"/>
                  <a:gd name="csY30" fmla="*/ 32549 h 1346684"/>
                  <a:gd name="csX31" fmla="*/ 550668 w 1101336"/>
                  <a:gd name="csY31" fmla="*/ 393514 h 1346684"/>
                  <a:gd name="csX32" fmla="*/ 911634 w 1101336"/>
                  <a:gd name="csY32" fmla="*/ 32548 h 1346684"/>
                  <a:gd name="csX33" fmla="*/ 990212 w 1101336"/>
                  <a:gd name="csY33" fmla="*/ 0 h 1346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</a:cxnLst>
                <a:rect l="l" t="t" r="r" b="b"/>
                <a:pathLst>
                  <a:path w="1101336" h="1346684">
                    <a:moveTo>
                      <a:pt x="990212" y="0"/>
                    </a:moveTo>
                    <a:cubicBezTo>
                      <a:pt x="1018651" y="0"/>
                      <a:pt x="1047090" y="10849"/>
                      <a:pt x="1068789" y="32548"/>
                    </a:cubicBezTo>
                    <a:cubicBezTo>
                      <a:pt x="1112186" y="75945"/>
                      <a:pt x="1112186" y="146305"/>
                      <a:pt x="1068789" y="189702"/>
                    </a:cubicBezTo>
                    <a:lnTo>
                      <a:pt x="661794" y="596697"/>
                    </a:lnTo>
                    <a:lnTo>
                      <a:pt x="661794" y="628199"/>
                    </a:lnTo>
                    <a:lnTo>
                      <a:pt x="888154" y="628199"/>
                    </a:lnTo>
                    <a:cubicBezTo>
                      <a:pt x="949527" y="628199"/>
                      <a:pt x="999279" y="677951"/>
                      <a:pt x="999279" y="739324"/>
                    </a:cubicBezTo>
                    <a:cubicBezTo>
                      <a:pt x="999279" y="800697"/>
                      <a:pt x="949527" y="850449"/>
                      <a:pt x="888154" y="850449"/>
                    </a:cubicBezTo>
                    <a:lnTo>
                      <a:pt x="661794" y="850449"/>
                    </a:lnTo>
                    <a:lnTo>
                      <a:pt x="661794" y="932999"/>
                    </a:lnTo>
                    <a:lnTo>
                      <a:pt x="888154" y="932999"/>
                    </a:lnTo>
                    <a:cubicBezTo>
                      <a:pt x="949527" y="932999"/>
                      <a:pt x="999279" y="982751"/>
                      <a:pt x="999279" y="1044124"/>
                    </a:cubicBezTo>
                    <a:cubicBezTo>
                      <a:pt x="999279" y="1105497"/>
                      <a:pt x="949527" y="1155249"/>
                      <a:pt x="888154" y="1155249"/>
                    </a:cubicBezTo>
                    <a:lnTo>
                      <a:pt x="661794" y="1155249"/>
                    </a:lnTo>
                    <a:lnTo>
                      <a:pt x="661794" y="1235559"/>
                    </a:lnTo>
                    <a:cubicBezTo>
                      <a:pt x="661794" y="1296932"/>
                      <a:pt x="612042" y="1346684"/>
                      <a:pt x="550669" y="1346684"/>
                    </a:cubicBezTo>
                    <a:cubicBezTo>
                      <a:pt x="489296" y="1346684"/>
                      <a:pt x="439544" y="1296932"/>
                      <a:pt x="439544" y="1235559"/>
                    </a:cubicBezTo>
                    <a:lnTo>
                      <a:pt x="439544" y="1155249"/>
                    </a:lnTo>
                    <a:lnTo>
                      <a:pt x="213183" y="1155249"/>
                    </a:lnTo>
                    <a:cubicBezTo>
                      <a:pt x="151810" y="1155249"/>
                      <a:pt x="102058" y="1105497"/>
                      <a:pt x="102058" y="1044124"/>
                    </a:cubicBezTo>
                    <a:cubicBezTo>
                      <a:pt x="102058" y="982751"/>
                      <a:pt x="151810" y="932999"/>
                      <a:pt x="213183" y="932999"/>
                    </a:cubicBezTo>
                    <a:lnTo>
                      <a:pt x="439544" y="932999"/>
                    </a:lnTo>
                    <a:lnTo>
                      <a:pt x="439544" y="850449"/>
                    </a:lnTo>
                    <a:lnTo>
                      <a:pt x="213183" y="850449"/>
                    </a:lnTo>
                    <a:cubicBezTo>
                      <a:pt x="151810" y="850449"/>
                      <a:pt x="102058" y="800697"/>
                      <a:pt x="102058" y="739324"/>
                    </a:cubicBezTo>
                    <a:cubicBezTo>
                      <a:pt x="102058" y="677951"/>
                      <a:pt x="151810" y="628199"/>
                      <a:pt x="213183" y="628199"/>
                    </a:cubicBezTo>
                    <a:lnTo>
                      <a:pt x="439544" y="628199"/>
                    </a:lnTo>
                    <a:lnTo>
                      <a:pt x="439544" y="596699"/>
                    </a:lnTo>
                    <a:lnTo>
                      <a:pt x="32547" y="189703"/>
                    </a:lnTo>
                    <a:cubicBezTo>
                      <a:pt x="-10850" y="146306"/>
                      <a:pt x="-10850" y="75946"/>
                      <a:pt x="32547" y="32549"/>
                    </a:cubicBezTo>
                    <a:cubicBezTo>
                      <a:pt x="75944" y="-10849"/>
                      <a:pt x="146305" y="-10849"/>
                      <a:pt x="189702" y="32549"/>
                    </a:cubicBezTo>
                    <a:lnTo>
                      <a:pt x="550668" y="393514"/>
                    </a:lnTo>
                    <a:lnTo>
                      <a:pt x="911634" y="32548"/>
                    </a:lnTo>
                    <a:cubicBezTo>
                      <a:pt x="933333" y="10849"/>
                      <a:pt x="961772" y="0"/>
                      <a:pt x="9902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396B4E51-A3F6-2EE9-312C-072B4FF3D3F9}"/>
              </a:ext>
            </a:extLst>
          </p:cNvPr>
          <p:cNvGrpSpPr/>
          <p:nvPr/>
        </p:nvGrpSpPr>
        <p:grpSpPr>
          <a:xfrm>
            <a:off x="3835956" y="4401561"/>
            <a:ext cx="2234088" cy="1530087"/>
            <a:chOff x="3832865" y="4446514"/>
            <a:chExt cx="2234088" cy="153008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B8F9723-7024-4CE2-4DB7-449F327E7D27}"/>
                </a:ext>
              </a:extLst>
            </p:cNvPr>
            <p:cNvGrpSpPr/>
            <p:nvPr/>
          </p:nvGrpSpPr>
          <p:grpSpPr>
            <a:xfrm>
              <a:off x="3832865" y="4446514"/>
              <a:ext cx="2234088" cy="1530087"/>
              <a:chOff x="2367467" y="-609600"/>
              <a:chExt cx="2234088" cy="1530087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64EFAACC-B4A6-172B-A3BC-D5FB4FAF53E0}"/>
                  </a:ext>
                </a:extLst>
              </p:cNvPr>
              <p:cNvSpPr/>
              <p:nvPr/>
            </p:nvSpPr>
            <p:spPr>
              <a:xfrm>
                <a:off x="2367467" y="-609600"/>
                <a:ext cx="2234088" cy="1530087"/>
              </a:xfrm>
              <a:prstGeom prst="roundRect">
                <a:avLst>
                  <a:gd name="adj" fmla="val 1085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740279D-61D2-D0DC-D6C1-BFAB74371F0A}"/>
                  </a:ext>
                </a:extLst>
              </p:cNvPr>
              <p:cNvSpPr/>
              <p:nvPr/>
            </p:nvSpPr>
            <p:spPr>
              <a:xfrm>
                <a:off x="2450111" y="-216196"/>
                <a:ext cx="2059522" cy="607831"/>
              </a:xfrm>
              <a:custGeom>
                <a:avLst/>
                <a:gdLst>
                  <a:gd name="csX0" fmla="*/ 2014028 w 2059522"/>
                  <a:gd name="csY0" fmla="*/ 1237 h 607831"/>
                  <a:gd name="csX1" fmla="*/ 2041448 w 2059522"/>
                  <a:gd name="csY1" fmla="*/ 4847 h 607831"/>
                  <a:gd name="csX2" fmla="*/ 2054675 w 2059522"/>
                  <a:gd name="csY2" fmla="*/ 54210 h 607831"/>
                  <a:gd name="csX3" fmla="*/ 1746393 w 2059522"/>
                  <a:gd name="csY3" fmla="*/ 588170 h 607831"/>
                  <a:gd name="csX4" fmla="*/ 1735300 w 2059522"/>
                  <a:gd name="csY4" fmla="*/ 596682 h 607831"/>
                  <a:gd name="csX5" fmla="*/ 1735066 w 2059522"/>
                  <a:gd name="csY5" fmla="*/ 597247 h 607831"/>
                  <a:gd name="csX6" fmla="*/ 1733974 w 2059522"/>
                  <a:gd name="csY6" fmla="*/ 597699 h 607831"/>
                  <a:gd name="csX7" fmla="*/ 1724451 w 2059522"/>
                  <a:gd name="csY7" fmla="*/ 605007 h 607831"/>
                  <a:gd name="csX8" fmla="*/ 1718291 w 2059522"/>
                  <a:gd name="csY8" fmla="*/ 604196 h 607831"/>
                  <a:gd name="csX9" fmla="*/ 1709514 w 2059522"/>
                  <a:gd name="csY9" fmla="*/ 607831 h 607831"/>
                  <a:gd name="csX10" fmla="*/ 353037 w 2059522"/>
                  <a:gd name="csY10" fmla="*/ 607831 h 607831"/>
                  <a:gd name="csX11" fmla="*/ 343532 w 2059522"/>
                  <a:gd name="csY11" fmla="*/ 603894 h 607831"/>
                  <a:gd name="csX12" fmla="*/ 335070 w 2059522"/>
                  <a:gd name="csY12" fmla="*/ 605008 h 607831"/>
                  <a:gd name="csX13" fmla="*/ 313128 w 2059522"/>
                  <a:gd name="csY13" fmla="*/ 588171 h 607831"/>
                  <a:gd name="csX14" fmla="*/ 4846 w 2059522"/>
                  <a:gd name="csY14" fmla="*/ 54211 h 607831"/>
                  <a:gd name="csX15" fmla="*/ 18073 w 2059522"/>
                  <a:gd name="csY15" fmla="*/ 4848 h 607831"/>
                  <a:gd name="csX16" fmla="*/ 45494 w 2059522"/>
                  <a:gd name="csY16" fmla="*/ 1238 h 607831"/>
                  <a:gd name="csX17" fmla="*/ 67436 w 2059522"/>
                  <a:gd name="csY17" fmla="*/ 18075 h 607831"/>
                  <a:gd name="csX18" fmla="*/ 366205 w 2059522"/>
                  <a:gd name="csY18" fmla="*/ 535559 h 607831"/>
                  <a:gd name="csX19" fmla="*/ 1693315 w 2059522"/>
                  <a:gd name="csY19" fmla="*/ 535559 h 607831"/>
                  <a:gd name="csX20" fmla="*/ 1992086 w 2059522"/>
                  <a:gd name="csY20" fmla="*/ 18074 h 607831"/>
                  <a:gd name="csX21" fmla="*/ 2014028 w 2059522"/>
                  <a:gd name="csY21" fmla="*/ 1237 h 6078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2059522" h="607831">
                    <a:moveTo>
                      <a:pt x="2014028" y="1237"/>
                    </a:moveTo>
                    <a:cubicBezTo>
                      <a:pt x="2022961" y="-1156"/>
                      <a:pt x="2032807" y="-142"/>
                      <a:pt x="2041448" y="4847"/>
                    </a:cubicBezTo>
                    <a:cubicBezTo>
                      <a:pt x="2058732" y="14826"/>
                      <a:pt x="2064653" y="36927"/>
                      <a:pt x="2054675" y="54210"/>
                    </a:cubicBezTo>
                    <a:lnTo>
                      <a:pt x="1746393" y="588170"/>
                    </a:lnTo>
                    <a:lnTo>
                      <a:pt x="1735300" y="596682"/>
                    </a:lnTo>
                    <a:lnTo>
                      <a:pt x="1735066" y="597247"/>
                    </a:lnTo>
                    <a:lnTo>
                      <a:pt x="1733974" y="597699"/>
                    </a:lnTo>
                    <a:lnTo>
                      <a:pt x="1724451" y="605007"/>
                    </a:lnTo>
                    <a:lnTo>
                      <a:pt x="1718291" y="604196"/>
                    </a:lnTo>
                    <a:lnTo>
                      <a:pt x="1709514" y="607831"/>
                    </a:lnTo>
                    <a:lnTo>
                      <a:pt x="353037" y="607831"/>
                    </a:lnTo>
                    <a:lnTo>
                      <a:pt x="343532" y="603894"/>
                    </a:lnTo>
                    <a:lnTo>
                      <a:pt x="335070" y="605008"/>
                    </a:lnTo>
                    <a:cubicBezTo>
                      <a:pt x="326138" y="602614"/>
                      <a:pt x="318118" y="596813"/>
                      <a:pt x="313128" y="588171"/>
                    </a:cubicBezTo>
                    <a:lnTo>
                      <a:pt x="4846" y="54211"/>
                    </a:lnTo>
                    <a:cubicBezTo>
                      <a:pt x="-5132" y="36928"/>
                      <a:pt x="790" y="14827"/>
                      <a:pt x="18073" y="4848"/>
                    </a:cubicBezTo>
                    <a:cubicBezTo>
                      <a:pt x="26715" y="-141"/>
                      <a:pt x="36561" y="-1155"/>
                      <a:pt x="45494" y="1238"/>
                    </a:cubicBezTo>
                    <a:cubicBezTo>
                      <a:pt x="54427" y="3632"/>
                      <a:pt x="62446" y="9433"/>
                      <a:pt x="67436" y="18075"/>
                    </a:cubicBezTo>
                    <a:lnTo>
                      <a:pt x="366205" y="535559"/>
                    </a:lnTo>
                    <a:lnTo>
                      <a:pt x="1693315" y="535559"/>
                    </a:lnTo>
                    <a:lnTo>
                      <a:pt x="1992086" y="18074"/>
                    </a:lnTo>
                    <a:cubicBezTo>
                      <a:pt x="1997075" y="9432"/>
                      <a:pt x="2005095" y="3631"/>
                      <a:pt x="2014028" y="12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D805C6C-BC12-4150-88E4-E8C9C333AED2}"/>
                  </a:ext>
                </a:extLst>
              </p:cNvPr>
              <p:cNvSpPr/>
              <p:nvPr/>
            </p:nvSpPr>
            <p:spPr>
              <a:xfrm>
                <a:off x="3188587" y="431213"/>
                <a:ext cx="582570" cy="411194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8E9141D4-BFDB-7C43-E6A8-24322A32C587}"/>
                </a:ext>
              </a:extLst>
            </p:cNvPr>
            <p:cNvSpPr/>
            <p:nvPr/>
          </p:nvSpPr>
          <p:spPr>
            <a:xfrm>
              <a:off x="4688771" y="4596769"/>
              <a:ext cx="528458" cy="646182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6626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pptxo45_請求済マーク</dc:title>
  <dc:subject>pptxo45_請求済マーク</dc:subject>
  <dc:creator>でじけろお</dc:creator>
  <cp:revision>1</cp:revision>
  <dcterms:created xsi:type="dcterms:W3CDTF">2018-05-20T00:31:01Z</dcterms:created>
  <dcterms:modified xsi:type="dcterms:W3CDTF">2026-02-01T06:19:57Z</dcterms:modified>
  <cp:version>1</cp:version>
</cp:coreProperties>
</file>